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2"/>
    <p:sldId id="270" r:id="rId3"/>
  </p:sldIdLst>
  <p:sldSz cx="18288000" cy="10287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nva Sans Bold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59" autoAdjust="0"/>
    <p:restoredTop sz="94622" autoAdjust="0"/>
  </p:normalViewPr>
  <p:slideViewPr>
    <p:cSldViewPr>
      <p:cViewPr varScale="1">
        <p:scale>
          <a:sx n="37" d="100"/>
          <a:sy n="37" d="100"/>
        </p:scale>
        <p:origin x="112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/Relationships>
</file>

<file path=ppt/media/image1.jpeg>
</file>

<file path=ppt/media/image2.png>
</file>

<file path=ppt/media/image3.pn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EB210-012F-4772-A2BF-F4B7359729B7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B3DA0-9CAD-4428-BA29-9144E0299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18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0516" r="18235"/>
          <a:stretch>
            <a:fillRect/>
          </a:stretch>
        </p:blipFill>
        <p:spPr>
          <a:xfrm>
            <a:off x="0" y="0"/>
            <a:ext cx="934129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12344400" y="562500"/>
            <a:ext cx="5355654" cy="4213146"/>
          </a:xfrm>
          <a:custGeom>
            <a:avLst/>
            <a:gdLst/>
            <a:ahLst/>
            <a:cxnLst/>
            <a:rect l="l" t="t" r="r" b="b"/>
            <a:pathLst>
              <a:path w="5355654" h="4213146">
                <a:moveTo>
                  <a:pt x="0" y="0"/>
                </a:moveTo>
                <a:lnTo>
                  <a:pt x="5355655" y="0"/>
                </a:lnTo>
                <a:lnTo>
                  <a:pt x="5355655" y="4213147"/>
                </a:lnTo>
                <a:lnTo>
                  <a:pt x="0" y="42131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226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819232" y="562500"/>
            <a:ext cx="2233014" cy="9162000"/>
          </a:xfrm>
          <a:custGeom>
            <a:avLst/>
            <a:gdLst/>
            <a:ahLst/>
            <a:cxnLst/>
            <a:rect l="l" t="t" r="r" b="b"/>
            <a:pathLst>
              <a:path w="2233014" h="9162000">
                <a:moveTo>
                  <a:pt x="0" y="0"/>
                </a:moveTo>
                <a:lnTo>
                  <a:pt x="2233014" y="0"/>
                </a:lnTo>
                <a:lnTo>
                  <a:pt x="2233014" y="9162000"/>
                </a:lnTo>
                <a:lnTo>
                  <a:pt x="0" y="9162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780" b="-2802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052246" y="5131526"/>
            <a:ext cx="6094295" cy="359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3"/>
              </a:lnSpc>
              <a:spcBef>
                <a:spcPct val="0"/>
              </a:spcBef>
            </a:pP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Nükleer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yakıt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(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genellikle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uranyum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)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çekirdek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reaksiyonunu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başlatır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.</a:t>
            </a:r>
          </a:p>
          <a:p>
            <a:pPr algn="ctr">
              <a:lnSpc>
                <a:spcPts val="2793"/>
              </a:lnSpc>
              <a:spcBef>
                <a:spcPct val="0"/>
              </a:spcBef>
            </a:pPr>
            <a:endParaRPr lang="en-US" sz="1995" dirty="0">
              <a:solidFill>
                <a:srgbClr val="1B77BD"/>
              </a:solidFill>
              <a:latin typeface="Canva Sans Bold"/>
            </a:endParaRPr>
          </a:p>
          <a:p>
            <a:pPr algn="ctr">
              <a:lnSpc>
                <a:spcPts val="2793"/>
              </a:lnSpc>
              <a:spcBef>
                <a:spcPct val="0"/>
              </a:spcBef>
            </a:pP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Zincirleme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reaksiyon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sırasında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açığa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çıkan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ısı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kullanılarak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su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ısıtılır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ve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buhar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üretilir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.</a:t>
            </a:r>
          </a:p>
          <a:p>
            <a:pPr algn="ctr">
              <a:lnSpc>
                <a:spcPts val="2793"/>
              </a:lnSpc>
              <a:spcBef>
                <a:spcPct val="0"/>
              </a:spcBef>
            </a:pPr>
            <a:endParaRPr lang="en-US" sz="1995" dirty="0">
              <a:solidFill>
                <a:srgbClr val="1B77BD"/>
              </a:solidFill>
              <a:latin typeface="Canva Sans Bold"/>
            </a:endParaRPr>
          </a:p>
          <a:p>
            <a:pPr algn="ctr">
              <a:lnSpc>
                <a:spcPts val="2793"/>
              </a:lnSpc>
              <a:spcBef>
                <a:spcPct val="0"/>
              </a:spcBef>
            </a:pP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Buhar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,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türbinleri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döndürmek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için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kullanılır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.</a:t>
            </a:r>
          </a:p>
          <a:p>
            <a:pPr algn="ctr">
              <a:lnSpc>
                <a:spcPts val="2793"/>
              </a:lnSpc>
              <a:spcBef>
                <a:spcPct val="0"/>
              </a:spcBef>
            </a:pP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Türbinlerin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dönüşü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,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jeneratörler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aracılığıyla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elektrik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 </a:t>
            </a:r>
            <a:r>
              <a:rPr lang="en-US" sz="1995" dirty="0" err="1">
                <a:solidFill>
                  <a:srgbClr val="1B77BD"/>
                </a:solidFill>
                <a:latin typeface="Canva Sans Bold"/>
              </a:rPr>
              <a:t>üretir</a:t>
            </a:r>
            <a:r>
              <a:rPr lang="en-US" sz="1995" dirty="0">
                <a:solidFill>
                  <a:srgbClr val="1B77BD"/>
                </a:solidFill>
                <a:latin typeface="Canva Sans Bold"/>
              </a:rPr>
              <a:t>.</a:t>
            </a:r>
          </a:p>
          <a:p>
            <a:pPr algn="ctr">
              <a:lnSpc>
                <a:spcPts val="2793"/>
              </a:lnSpc>
              <a:spcBef>
                <a:spcPct val="0"/>
              </a:spcBef>
            </a:pPr>
            <a:endParaRPr lang="en-US" sz="1995" dirty="0">
              <a:solidFill>
                <a:srgbClr val="1B77BD"/>
              </a:solidFill>
              <a:latin typeface="Canva Sans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uclear power | Definition, Issues, &amp; Facts | Britannic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571500"/>
            <a:ext cx="13030200" cy="868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8600" y="9901339"/>
            <a:ext cx="96012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Source: https://www.britannica.com/technology/nuclear-power</a:t>
            </a:r>
          </a:p>
        </p:txBody>
      </p:sp>
    </p:spTree>
    <p:extLst>
      <p:ext uri="{BB962C8B-B14F-4D97-AF65-F5344CB8AC3E}">
        <p14:creationId xmlns:p14="http://schemas.microsoft.com/office/powerpoint/2010/main" val="76788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13237</TotalTime>
  <Words>43</Words>
  <Application>Microsoft Office PowerPoint</Application>
  <PresentationFormat>Custom</PresentationFormat>
  <Paragraphs>7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Canva Sans 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Nükleer yakıt (genellikle uranyum) çekirdek reaksiyonunu başlatır. Zincirleme reaksiyon sırasında açığa çıkan ısı kullanılarak su ısıtılır ve buhar üretilir. Buhar, türbinleri döndürmek için kullanılır. Türbinlerin dönüşü, jeneratörler aracılığıyla</dc:title>
  <dc:creator>INET4</dc:creator>
  <cp:lastModifiedBy>INET4</cp:lastModifiedBy>
  <cp:revision>26</cp:revision>
  <dcterms:created xsi:type="dcterms:W3CDTF">2006-08-16T00:00:00Z</dcterms:created>
  <dcterms:modified xsi:type="dcterms:W3CDTF">2024-05-05T08:39:36Z</dcterms:modified>
  <dc:identifier>DAF_d42w1ck</dc:identifier>
</cp:coreProperties>
</file>

<file path=docProps/thumbnail.jpeg>
</file>